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62"/>
    <p:restoredTop sz="94694"/>
  </p:normalViewPr>
  <p:slideViewPr>
    <p:cSldViewPr snapToGrid="0">
      <p:cViewPr varScale="1">
        <p:scale>
          <a:sx n="115" d="100"/>
          <a:sy n="115" d="100"/>
        </p:scale>
        <p:origin x="22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D370A8-5FD1-F53B-6FB8-BF7661DEB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525E39-CE82-6767-7D0A-196E630FE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E482E9-4584-F0CA-E6CE-1C23E704F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7F3D-7980-044F-A0BC-31B3BC7A5234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D026-4711-8ECC-9978-50FEBF35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C9D4B3-8599-398A-97C2-C4440725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2080-74E2-FC46-8D66-B50F2508F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737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F9890-1510-0462-2D0F-D8152FD6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1B63CE-E45C-6FE1-01BB-0A9E5F2FE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6C2194-F8EB-AD3E-4658-0467040C6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7F3D-7980-044F-A0BC-31B3BC7A5234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0B7A59-5C0A-3237-C9AC-5E19D153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5E2063-34B5-E410-F7FE-C70040883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2080-74E2-FC46-8D66-B50F2508F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82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CBFC2D5-05FB-3F54-BD9B-90BBD0CEC2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8DA724C-43EC-51F9-2A13-2877449EF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C0B03B-53F1-38C6-69C9-83CFBB43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7F3D-7980-044F-A0BC-31B3BC7A5234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6819F6-F34B-C2E9-C2F9-26674BC6B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F0A63F-014C-2216-AC21-1B7EFD39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2080-74E2-FC46-8D66-B50F2508F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82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A2A73C-9A30-3058-91D3-5341FB3D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6BCFAB-AB69-35A0-5B86-B5DF90E61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D90FCA-E822-D79F-D0FC-19C5AE682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7F3D-7980-044F-A0BC-31B3BC7A5234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C434AA-1FC2-6CC7-62E6-0228B891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6F1098-8DE5-88E0-4E2D-3AE739C73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2080-74E2-FC46-8D66-B50F2508F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29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65366-063C-0AE1-07D4-DD5B581B3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32B4FA-609D-509B-4A3A-F351B5762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07821F-2F6A-456C-B182-4AEF3AC62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7F3D-7980-044F-A0BC-31B3BC7A5234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9A0426-0CD3-D82B-9A36-02C65ECC9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FE454B-F4E5-1FF9-A115-71F5DE87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2080-74E2-FC46-8D66-B50F2508F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51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C84D4C-04F3-3D56-9E46-343352BB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A0B1A0-EB14-CA2F-4909-E6DAD3768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32D446-6522-1DC5-9A44-AFF856F34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AFF2D6-7844-4C7C-16E0-8748894B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7F3D-7980-044F-A0BC-31B3BC7A5234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3D7708-B351-E996-7EF3-4084B51B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BF3AC5-F3F6-47B6-C9D9-0B20F2B22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2080-74E2-FC46-8D66-B50F2508F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6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DE469E-0D26-D95B-265A-F547213E7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8D266E-C43A-7529-177A-E8C29BACE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3E92122-C706-A800-96E1-C6D8BD4EA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1E52683-FEF7-A9D4-AD74-65942CC31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87422F6-7C6E-6DFE-9208-B2979BB4C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95734D6-D8ED-5E84-1FD9-80625D4A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7F3D-7980-044F-A0BC-31B3BC7A5234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24D719B-DBB0-5660-33C0-6159D1B7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30FA12-8E8F-4645-40E1-75C8DD9F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2080-74E2-FC46-8D66-B50F2508F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15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576A1A-8F19-42CB-EAC9-21626A511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BAA0312-D31C-16FF-ACBF-0153CBFB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7F3D-7980-044F-A0BC-31B3BC7A5234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1E38C7-EFDA-AC02-1333-7D5F319D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622CB9D-A62A-59E0-0400-2714D4E8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2080-74E2-FC46-8D66-B50F2508F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04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B64B095-9AC8-A9CC-F494-9A92ADEE7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7F3D-7980-044F-A0BC-31B3BC7A5234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199AC5C-E28E-A786-4617-059939E9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727727-71DF-AF99-9FD8-BE2C99091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2080-74E2-FC46-8D66-B50F2508F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602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0ACDB-DBA8-A076-C1A1-85DF544F7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9EBFD9-BE34-CFDB-DA70-AA0EDE356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884BE8-6FB8-6EDB-B93C-37BFE6586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D88795-C8E0-9B1F-4B1F-039DCFAD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7F3D-7980-044F-A0BC-31B3BC7A5234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C4FF34-8714-4B90-5A34-B12753A03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5BAC2B-206B-8A1C-9E7C-6C379E29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2080-74E2-FC46-8D66-B50F2508F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66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F50F6-E0D3-5FBE-B4E0-5CD87786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D085B0C-27A0-1B01-8030-A0841E2A6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EAC13F-F582-F0A0-4F55-52FC4F45A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858814-E173-A318-B815-82E028852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57F3D-7980-044F-A0BC-31B3BC7A5234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5F9070-FA3F-45BD-9B98-491451F3C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FED381-EB22-3237-C7AC-EE0CA55E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2080-74E2-FC46-8D66-B50F2508F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61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084C379-5322-633B-C2A5-233DCADA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4FF168-C6A3-6260-BE8D-9D7A90AA9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BD097B-5663-A942-98C8-AB4D42629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B57F3D-7980-044F-A0BC-31B3BC7A5234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28C607-BAAC-138A-EA60-D0D343BBE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A857CA-1682-10F7-4B77-C7734B6EF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872080-74E2-FC46-8D66-B50F2508F4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8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2B0078-7C66-0F1E-6A1E-CE2598FA3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34" y="643466"/>
            <a:ext cx="1066233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0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7CF22B6-1FEA-BEC7-74C6-20D51B0B3D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93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38951C7-2850-1449-7FCD-D8127D241E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56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005BA9E-1FF1-21AE-69D8-DCBF2A42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70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2E2894B-8E6E-5759-2F8C-795717E68D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11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849FC77-AB6B-EA1E-8964-A143D741A5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97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BBB02D3-FB3E-7C2F-1E9D-C9D8A5C415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00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C583804-70A1-7D60-EE5A-89EA599496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4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4420193-56F2-9546-A7F4-978881DE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7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CA76CB6-FB90-B4F7-993A-5F82C5D0A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17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8640B06-183F-9B48-3E24-3C9F5BDD69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3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C1A144F-A85D-493B-D09E-26638BF0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8" r="665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25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2AA6335-F9CA-D827-37AC-7348BECCE6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73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41CD5C0-0270-597D-BF48-F1C480A76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" r="6514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10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E39E347-FAEA-7239-DE92-393862A8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70" y="670921"/>
            <a:ext cx="10835466" cy="589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01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67C308E-F89F-582D-5632-EDAAE1E98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79" y="742864"/>
            <a:ext cx="10885065" cy="56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2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AD25229-847C-DB7C-4606-FE9D9A34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5" r="278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0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E31D12B-B73E-04B7-3173-0B76A03655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5" r="35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78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B2C22A5-B8D3-1662-EB0F-4D38B6368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94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1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356DA61-EFE4-F42E-66BF-E584B4E4C7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96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E3008B4-8FA4-8D20-A978-01136BB6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34" y="643466"/>
            <a:ext cx="1066233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28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050DA63-AF82-8C6E-483F-6C9F285C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3" r="3960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35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9D66CFF-E178-1467-ED01-06DD316ED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094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Širokoúhlá obrazovka</PresentationFormat>
  <Paragraphs>0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Dolezel</dc:creator>
  <cp:lastModifiedBy>Martin Dolezel</cp:lastModifiedBy>
  <cp:revision>2</cp:revision>
  <dcterms:created xsi:type="dcterms:W3CDTF">2024-10-02T16:15:12Z</dcterms:created>
  <dcterms:modified xsi:type="dcterms:W3CDTF">2024-11-11T19:11:32Z</dcterms:modified>
</cp:coreProperties>
</file>